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5" r:id="rId3"/>
    <p:sldId id="276" r:id="rId4"/>
    <p:sldId id="266" r:id="rId5"/>
    <p:sldId id="267" r:id="rId6"/>
    <p:sldId id="278" r:id="rId7"/>
    <p:sldId id="279" r:id="rId8"/>
    <p:sldId id="277" r:id="rId9"/>
    <p:sldId id="28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F69FA3-161F-4650-B31C-290BA2B0E873}" v="8" dt="2022-11-08T06:04:51.079"/>
    <p1510:client id="{0540F878-7042-407F-93D4-9CAD8DEDDF5B}" v="171" dt="2022-11-08T06:33:10.521"/>
    <p1510:client id="{80B5D10E-30BD-4CF6-8E7F-32B252108648}" v="10" dt="2022-11-08T06:03:02.017"/>
    <p1510:client id="{A441DA03-2100-4879-BE6C-D0B1298A3754}" v="14" dt="2022-11-08T06:57:42.194"/>
    <p1510:client id="{A8C30E40-B3F2-42AF-83C8-AC4877787035}" v="7" dt="2022-11-08T06:05:47.018"/>
    <p1510:client id="{AF1CFEB4-FCCC-4587-BB4E-F8150FC33ABE}" v="17" dt="2022-11-08T06:01:19.723"/>
    <p1510:client id="{B4AD4A96-13D6-4449-AB0B-D739884BF2EB}" v="2" dt="2022-11-08T05:58:45.335"/>
    <p1510:client id="{D759A272-5055-4A52-BA61-1DE99B54CC0E}" v="5" dt="2022-11-08T06:03:40.946"/>
    <p1510:client id="{E5B1FFC5-8363-4323-BA01-655F4F775BB7}" v="25" dt="2022-11-08T06:53:35.2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3840"/>
        <p:guide orient="horz" pos="216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garigan, Jeremiah" userId="S::pagariganjc@students.national-u.edu.ph::c981432c-d244-4d56-afca-81bba0163a2b" providerId="AD" clId="Web-{A8C30E40-B3F2-42AF-83C8-AC4877787035}"/>
    <pc:docChg chg="modSld">
      <pc:chgData name="Pagarigan, Jeremiah" userId="S::pagariganjc@students.national-u.edu.ph::c981432c-d244-4d56-afca-81bba0163a2b" providerId="AD" clId="Web-{A8C30E40-B3F2-42AF-83C8-AC4877787035}" dt="2022-11-08T06:05:47.018" v="5" actId="1076"/>
      <pc:docMkLst>
        <pc:docMk/>
      </pc:docMkLst>
      <pc:sldChg chg="addSp modSp">
        <pc:chgData name="Pagarigan, Jeremiah" userId="S::pagariganjc@students.national-u.edu.ph::c981432c-d244-4d56-afca-81bba0163a2b" providerId="AD" clId="Web-{A8C30E40-B3F2-42AF-83C8-AC4877787035}" dt="2022-11-08T06:05:47.018" v="5" actId="1076"/>
        <pc:sldMkLst>
          <pc:docMk/>
          <pc:sldMk cId="4164928296" sldId="280"/>
        </pc:sldMkLst>
        <pc:picChg chg="add mod">
          <ac:chgData name="Pagarigan, Jeremiah" userId="S::pagariganjc@students.national-u.edu.ph::c981432c-d244-4d56-afca-81bba0163a2b" providerId="AD" clId="Web-{A8C30E40-B3F2-42AF-83C8-AC4877787035}" dt="2022-11-08T06:05:47.018" v="5" actId="1076"/>
          <ac:picMkLst>
            <pc:docMk/>
            <pc:sldMk cId="4164928296" sldId="280"/>
            <ac:picMk id="3" creationId="{A9637EAF-6A36-2F8D-2298-2A3E8E150DA3}"/>
          </ac:picMkLst>
        </pc:picChg>
      </pc:sldChg>
    </pc:docChg>
  </pc:docChgLst>
  <pc:docChgLst>
    <pc:chgData name="Pagarigan, Jeremiah" userId="S::pagariganjc@students.national-u.edu.ph::c981432c-d244-4d56-afca-81bba0163a2b" providerId="AD" clId="Web-{D759A272-5055-4A52-BA61-1DE99B54CC0E}"/>
    <pc:docChg chg="modSld">
      <pc:chgData name="Pagarigan, Jeremiah" userId="S::pagariganjc@students.national-u.edu.ph::c981432c-d244-4d56-afca-81bba0163a2b" providerId="AD" clId="Web-{D759A272-5055-4A52-BA61-1DE99B54CC0E}" dt="2022-11-08T06:03:40.946" v="3" actId="1076"/>
      <pc:docMkLst>
        <pc:docMk/>
      </pc:docMkLst>
      <pc:sldChg chg="addSp delSp modSp">
        <pc:chgData name="Pagarigan, Jeremiah" userId="S::pagariganjc@students.national-u.edu.ph::c981432c-d244-4d56-afca-81bba0163a2b" providerId="AD" clId="Web-{D759A272-5055-4A52-BA61-1DE99B54CC0E}" dt="2022-11-08T06:03:40.946" v="3" actId="1076"/>
        <pc:sldMkLst>
          <pc:docMk/>
          <pc:sldMk cId="967374553" sldId="279"/>
        </pc:sldMkLst>
        <pc:spChg chg="del">
          <ac:chgData name="Pagarigan, Jeremiah" userId="S::pagariganjc@students.national-u.edu.ph::c981432c-d244-4d56-afca-81bba0163a2b" providerId="AD" clId="Web-{D759A272-5055-4A52-BA61-1DE99B54CC0E}" dt="2022-11-08T06:03:35.883" v="0"/>
          <ac:spMkLst>
            <pc:docMk/>
            <pc:sldMk cId="967374553" sldId="279"/>
            <ac:spMk id="5" creationId="{D82E294E-9863-F041-19E2-9B511C542F09}"/>
          </ac:spMkLst>
        </pc:spChg>
        <pc:picChg chg="add mod ord">
          <ac:chgData name="Pagarigan, Jeremiah" userId="S::pagariganjc@students.national-u.edu.ph::c981432c-d244-4d56-afca-81bba0163a2b" providerId="AD" clId="Web-{D759A272-5055-4A52-BA61-1DE99B54CC0E}" dt="2022-11-08T06:03:40.946" v="3" actId="1076"/>
          <ac:picMkLst>
            <pc:docMk/>
            <pc:sldMk cId="967374553" sldId="279"/>
            <ac:picMk id="3" creationId="{92F081AB-FB68-53E0-E5F5-6B51F69C8AF8}"/>
          </ac:picMkLst>
        </pc:picChg>
      </pc:sldChg>
    </pc:docChg>
  </pc:docChgLst>
  <pc:docChgLst>
    <pc:chgData name="Pagarigan, Jeremiah" userId="S::pagariganjc@students.national-u.edu.ph::c981432c-d244-4d56-afca-81bba0163a2b" providerId="AD" clId="Web-{04F69FA3-161F-4650-B31C-290BA2B0E873}"/>
    <pc:docChg chg="addSld delSld modSld">
      <pc:chgData name="Pagarigan, Jeremiah" userId="S::pagariganjc@students.national-u.edu.ph::c981432c-d244-4d56-afca-81bba0163a2b" providerId="AD" clId="Web-{04F69FA3-161F-4650-B31C-290BA2B0E873}" dt="2022-11-08T06:04:51.079" v="6" actId="1076"/>
      <pc:docMkLst>
        <pc:docMk/>
      </pc:docMkLst>
      <pc:sldChg chg="addSp modSp">
        <pc:chgData name="Pagarigan, Jeremiah" userId="S::pagariganjc@students.national-u.edu.ph::c981432c-d244-4d56-afca-81bba0163a2b" providerId="AD" clId="Web-{04F69FA3-161F-4650-B31C-290BA2B0E873}" dt="2022-11-08T06:04:51.079" v="6" actId="1076"/>
        <pc:sldMkLst>
          <pc:docMk/>
          <pc:sldMk cId="1494136490" sldId="277"/>
        </pc:sldMkLst>
        <pc:picChg chg="add mod">
          <ac:chgData name="Pagarigan, Jeremiah" userId="S::pagariganjc@students.national-u.edu.ph::c981432c-d244-4d56-afca-81bba0163a2b" providerId="AD" clId="Web-{04F69FA3-161F-4650-B31C-290BA2B0E873}" dt="2022-11-08T06:04:51.079" v="6" actId="1076"/>
          <ac:picMkLst>
            <pc:docMk/>
            <pc:sldMk cId="1494136490" sldId="277"/>
            <ac:picMk id="3" creationId="{61E3E54A-6FEC-7E9D-F3F6-2798453C095F}"/>
          </ac:picMkLst>
        </pc:picChg>
      </pc:sldChg>
      <pc:sldChg chg="new del">
        <pc:chgData name="Pagarigan, Jeremiah" userId="S::pagariganjc@students.national-u.edu.ph::c981432c-d244-4d56-afca-81bba0163a2b" providerId="AD" clId="Web-{04F69FA3-161F-4650-B31C-290BA2B0E873}" dt="2022-11-08T06:04:33.453" v="1"/>
        <pc:sldMkLst>
          <pc:docMk/>
          <pc:sldMk cId="3609032979" sldId="280"/>
        </pc:sldMkLst>
      </pc:sldChg>
      <pc:sldChg chg="add replId">
        <pc:chgData name="Pagarigan, Jeremiah" userId="S::pagariganjc@students.national-u.edu.ph::c981432c-d244-4d56-afca-81bba0163a2b" providerId="AD" clId="Web-{04F69FA3-161F-4650-B31C-290BA2B0E873}" dt="2022-11-08T06:04:41.422" v="2"/>
        <pc:sldMkLst>
          <pc:docMk/>
          <pc:sldMk cId="4164928296" sldId="280"/>
        </pc:sldMkLst>
      </pc:sldChg>
    </pc:docChg>
  </pc:docChgLst>
  <pc:docChgLst>
    <pc:chgData name="Vargas, Jethro Ruiz" userId="S::vargasjd@students.national-u.edu.ph::1caa4f5a-3dee-48ff-80e8-c785b4b3bd69" providerId="AD" clId="Web-{A441DA03-2100-4879-BE6C-D0B1298A3754}"/>
    <pc:docChg chg="modSld">
      <pc:chgData name="Vargas, Jethro Ruiz" userId="S::vargasjd@students.national-u.edu.ph::1caa4f5a-3dee-48ff-80e8-c785b4b3bd69" providerId="AD" clId="Web-{A441DA03-2100-4879-BE6C-D0B1298A3754}" dt="2022-11-08T06:57:42.194" v="11" actId="1076"/>
      <pc:docMkLst>
        <pc:docMk/>
      </pc:docMkLst>
      <pc:sldChg chg="addSp delSp modSp">
        <pc:chgData name="Vargas, Jethro Ruiz" userId="S::vargasjd@students.national-u.edu.ph::1caa4f5a-3dee-48ff-80e8-c785b4b3bd69" providerId="AD" clId="Web-{A441DA03-2100-4879-BE6C-D0B1298A3754}" dt="2022-11-08T06:57:42.194" v="11" actId="1076"/>
        <pc:sldMkLst>
          <pc:docMk/>
          <pc:sldMk cId="1494136490" sldId="277"/>
        </pc:sldMkLst>
        <pc:picChg chg="add mod">
          <ac:chgData name="Vargas, Jethro Ruiz" userId="S::vargasjd@students.national-u.edu.ph::1caa4f5a-3dee-48ff-80e8-c785b4b3bd69" providerId="AD" clId="Web-{A441DA03-2100-4879-BE6C-D0B1298A3754}" dt="2022-11-08T06:57:42.194" v="11" actId="1076"/>
          <ac:picMkLst>
            <pc:docMk/>
            <pc:sldMk cId="1494136490" sldId="277"/>
            <ac:picMk id="3" creationId="{4E50FDA4-B518-1767-33E6-51C96EC12F33}"/>
          </ac:picMkLst>
        </pc:picChg>
        <pc:picChg chg="del">
          <ac:chgData name="Vargas, Jethro Ruiz" userId="S::vargasjd@students.national-u.edu.ph::1caa4f5a-3dee-48ff-80e8-c785b4b3bd69" providerId="AD" clId="Web-{A441DA03-2100-4879-BE6C-D0B1298A3754}" dt="2022-11-08T06:56:08.520" v="0"/>
          <ac:picMkLst>
            <pc:docMk/>
            <pc:sldMk cId="1494136490" sldId="277"/>
            <ac:picMk id="4" creationId="{794D318A-E001-4BA1-8456-834F9E0621E9}"/>
          </ac:picMkLst>
        </pc:picChg>
      </pc:sldChg>
      <pc:sldChg chg="addSp delSp modSp">
        <pc:chgData name="Vargas, Jethro Ruiz" userId="S::vargasjd@students.national-u.edu.ph::1caa4f5a-3dee-48ff-80e8-c785b4b3bd69" providerId="AD" clId="Web-{A441DA03-2100-4879-BE6C-D0B1298A3754}" dt="2022-11-08T06:56:40.130" v="7" actId="1076"/>
        <pc:sldMkLst>
          <pc:docMk/>
          <pc:sldMk cId="4164928296" sldId="280"/>
        </pc:sldMkLst>
        <pc:picChg chg="add mod">
          <ac:chgData name="Vargas, Jethro Ruiz" userId="S::vargasjd@students.national-u.edu.ph::1caa4f5a-3dee-48ff-80e8-c785b4b3bd69" providerId="AD" clId="Web-{A441DA03-2100-4879-BE6C-D0B1298A3754}" dt="2022-11-08T06:56:40.130" v="7" actId="1076"/>
          <ac:picMkLst>
            <pc:docMk/>
            <pc:sldMk cId="4164928296" sldId="280"/>
            <ac:picMk id="3" creationId="{FA94D465-F704-2A1A-266A-CC53EF65E2D6}"/>
          </ac:picMkLst>
        </pc:picChg>
        <pc:picChg chg="del">
          <ac:chgData name="Vargas, Jethro Ruiz" userId="S::vargasjd@students.national-u.edu.ph::1caa4f5a-3dee-48ff-80e8-c785b4b3bd69" providerId="AD" clId="Web-{A441DA03-2100-4879-BE6C-D0B1298A3754}" dt="2022-11-08T06:56:10.895" v="1"/>
          <ac:picMkLst>
            <pc:docMk/>
            <pc:sldMk cId="4164928296" sldId="280"/>
            <ac:picMk id="4" creationId="{C671109E-A2C7-91E8-1D4F-2827819279A3}"/>
          </ac:picMkLst>
        </pc:picChg>
      </pc:sldChg>
    </pc:docChg>
  </pc:docChgLst>
  <pc:docChgLst>
    <pc:chgData name="Vargas, Jethro Ruiz" userId="S::vargasjd@students.national-u.edu.ph::1caa4f5a-3dee-48ff-80e8-c785b4b3bd69" providerId="AD" clId="Web-{E5B1FFC5-8363-4323-BA01-655F4F775BB7}"/>
    <pc:docChg chg="modSld">
      <pc:chgData name="Vargas, Jethro Ruiz" userId="S::vargasjd@students.national-u.edu.ph::1caa4f5a-3dee-48ff-80e8-c785b4b3bd69" providerId="AD" clId="Web-{E5B1FFC5-8363-4323-BA01-655F4F775BB7}" dt="2022-11-08T06:53:35.209" v="21" actId="1076"/>
      <pc:docMkLst>
        <pc:docMk/>
      </pc:docMkLst>
      <pc:sldChg chg="addSp delSp modSp">
        <pc:chgData name="Vargas, Jethro Ruiz" userId="S::vargasjd@students.national-u.edu.ph::1caa4f5a-3dee-48ff-80e8-c785b4b3bd69" providerId="AD" clId="Web-{E5B1FFC5-8363-4323-BA01-655F4F775BB7}" dt="2022-11-08T06:51:08.611" v="3" actId="1076"/>
        <pc:sldMkLst>
          <pc:docMk/>
          <pc:sldMk cId="1494136490" sldId="277"/>
        </pc:sldMkLst>
        <pc:picChg chg="del">
          <ac:chgData name="Vargas, Jethro Ruiz" userId="S::vargasjd@students.national-u.edu.ph::1caa4f5a-3dee-48ff-80e8-c785b4b3bd69" providerId="AD" clId="Web-{E5B1FFC5-8363-4323-BA01-655F4F775BB7}" dt="2022-11-08T06:51:00.892" v="0"/>
          <ac:picMkLst>
            <pc:docMk/>
            <pc:sldMk cId="1494136490" sldId="277"/>
            <ac:picMk id="3" creationId="{61E3E54A-6FEC-7E9D-F3F6-2798453C095F}"/>
          </ac:picMkLst>
        </pc:picChg>
        <pc:picChg chg="add mod">
          <ac:chgData name="Vargas, Jethro Ruiz" userId="S::vargasjd@students.national-u.edu.ph::1caa4f5a-3dee-48ff-80e8-c785b4b3bd69" providerId="AD" clId="Web-{E5B1FFC5-8363-4323-BA01-655F4F775BB7}" dt="2022-11-08T06:51:08.611" v="3" actId="1076"/>
          <ac:picMkLst>
            <pc:docMk/>
            <pc:sldMk cId="1494136490" sldId="277"/>
            <ac:picMk id="4" creationId="{794D318A-E001-4BA1-8456-834F9E0621E9}"/>
          </ac:picMkLst>
        </pc:picChg>
      </pc:sldChg>
      <pc:sldChg chg="addSp delSp modSp">
        <pc:chgData name="Vargas, Jethro Ruiz" userId="S::vargasjd@students.national-u.edu.ph::1caa4f5a-3dee-48ff-80e8-c785b4b3bd69" providerId="AD" clId="Web-{E5B1FFC5-8363-4323-BA01-655F4F775BB7}" dt="2022-11-08T06:53:35.209" v="21" actId="1076"/>
        <pc:sldMkLst>
          <pc:docMk/>
          <pc:sldMk cId="967374553" sldId="279"/>
        </pc:sldMkLst>
        <pc:spChg chg="add del mod">
          <ac:chgData name="Vargas, Jethro Ruiz" userId="S::vargasjd@students.national-u.edu.ph::1caa4f5a-3dee-48ff-80e8-c785b4b3bd69" providerId="AD" clId="Web-{E5B1FFC5-8363-4323-BA01-655F4F775BB7}" dt="2022-11-08T06:51:48.956" v="5"/>
          <ac:spMkLst>
            <pc:docMk/>
            <pc:sldMk cId="967374553" sldId="279"/>
            <ac:spMk id="5" creationId="{317A818E-F9A5-4A2F-D36C-CDAFEBC2AB1F}"/>
          </ac:spMkLst>
        </pc:spChg>
        <pc:picChg chg="del">
          <ac:chgData name="Vargas, Jethro Ruiz" userId="S::vargasjd@students.national-u.edu.ph::1caa4f5a-3dee-48ff-80e8-c785b4b3bd69" providerId="AD" clId="Web-{E5B1FFC5-8363-4323-BA01-655F4F775BB7}" dt="2022-11-08T06:51:27.299" v="4"/>
          <ac:picMkLst>
            <pc:docMk/>
            <pc:sldMk cId="967374553" sldId="279"/>
            <ac:picMk id="3" creationId="{92F081AB-FB68-53E0-E5F5-6B51F69C8AF8}"/>
          </ac:picMkLst>
        </pc:picChg>
        <pc:picChg chg="add mod ord">
          <ac:chgData name="Vargas, Jethro Ruiz" userId="S::vargasjd@students.national-u.edu.ph::1caa4f5a-3dee-48ff-80e8-c785b4b3bd69" providerId="AD" clId="Web-{E5B1FFC5-8363-4323-BA01-655F4F775BB7}" dt="2022-11-08T06:53:35.209" v="21" actId="1076"/>
          <ac:picMkLst>
            <pc:docMk/>
            <pc:sldMk cId="967374553" sldId="279"/>
            <ac:picMk id="6" creationId="{47748217-10FC-0512-5676-9658D9F3264A}"/>
          </ac:picMkLst>
        </pc:picChg>
      </pc:sldChg>
      <pc:sldChg chg="addSp delSp modSp">
        <pc:chgData name="Vargas, Jethro Ruiz" userId="S::vargasjd@students.national-u.edu.ph::1caa4f5a-3dee-48ff-80e8-c785b4b3bd69" providerId="AD" clId="Web-{E5B1FFC5-8363-4323-BA01-655F4F775BB7}" dt="2022-11-08T06:53:19.334" v="19" actId="14100"/>
        <pc:sldMkLst>
          <pc:docMk/>
          <pc:sldMk cId="4164928296" sldId="280"/>
        </pc:sldMkLst>
        <pc:picChg chg="del">
          <ac:chgData name="Vargas, Jethro Ruiz" userId="S::vargasjd@students.national-u.edu.ph::1caa4f5a-3dee-48ff-80e8-c785b4b3bd69" providerId="AD" clId="Web-{E5B1FFC5-8363-4323-BA01-655F4F775BB7}" dt="2022-11-08T06:53:01.536" v="12"/>
          <ac:picMkLst>
            <pc:docMk/>
            <pc:sldMk cId="4164928296" sldId="280"/>
            <ac:picMk id="3" creationId="{A9637EAF-6A36-2F8D-2298-2A3E8E150DA3}"/>
          </ac:picMkLst>
        </pc:picChg>
        <pc:picChg chg="add mod">
          <ac:chgData name="Vargas, Jethro Ruiz" userId="S::vargasjd@students.national-u.edu.ph::1caa4f5a-3dee-48ff-80e8-c785b4b3bd69" providerId="AD" clId="Web-{E5B1FFC5-8363-4323-BA01-655F4F775BB7}" dt="2022-11-08T06:53:19.334" v="19" actId="14100"/>
          <ac:picMkLst>
            <pc:docMk/>
            <pc:sldMk cId="4164928296" sldId="280"/>
            <ac:picMk id="4" creationId="{C671109E-A2C7-91E8-1D4F-2827819279A3}"/>
          </ac:picMkLst>
        </pc:picChg>
      </pc:sldChg>
    </pc:docChg>
  </pc:docChgLst>
  <pc:docChgLst>
    <pc:chgData name="Pagarigan, Jeremiah" userId="S::pagariganjc@students.national-u.edu.ph::c981432c-d244-4d56-afca-81bba0163a2b" providerId="AD" clId="Web-{AF1CFEB4-FCCC-4587-BB4E-F8150FC33ABE}"/>
    <pc:docChg chg="addSld modSld">
      <pc:chgData name="Pagarigan, Jeremiah" userId="S::pagariganjc@students.national-u.edu.ph::c981432c-d244-4d56-afca-81bba0163a2b" providerId="AD" clId="Web-{AF1CFEB4-FCCC-4587-BB4E-F8150FC33ABE}" dt="2022-11-08T06:01:19.723" v="15"/>
      <pc:docMkLst>
        <pc:docMk/>
      </pc:docMkLst>
      <pc:sldChg chg="addSp delSp modSp">
        <pc:chgData name="Pagarigan, Jeremiah" userId="S::pagariganjc@students.national-u.edu.ph::c981432c-d244-4d56-afca-81bba0163a2b" providerId="AD" clId="Web-{AF1CFEB4-FCCC-4587-BB4E-F8150FC33ABE}" dt="2022-11-08T06:01:04.066" v="12" actId="14100"/>
        <pc:sldMkLst>
          <pc:docMk/>
          <pc:sldMk cId="4145261392" sldId="267"/>
        </pc:sldMkLst>
        <pc:spChg chg="del">
          <ac:chgData name="Pagarigan, Jeremiah" userId="S::pagariganjc@students.national-u.edu.ph::c981432c-d244-4d56-afca-81bba0163a2b" providerId="AD" clId="Web-{AF1CFEB4-FCCC-4587-BB4E-F8150FC33ABE}" dt="2022-11-08T06:00:20.299" v="0"/>
          <ac:spMkLst>
            <pc:docMk/>
            <pc:sldMk cId="4145261392" sldId="267"/>
            <ac:spMk id="3" creationId="{00000000-0000-0000-0000-000000000000}"/>
          </ac:spMkLst>
        </pc:spChg>
        <pc:spChg chg="del">
          <ac:chgData name="Pagarigan, Jeremiah" userId="S::pagariganjc@students.national-u.edu.ph::c981432c-d244-4d56-afca-81bba0163a2b" providerId="AD" clId="Web-{AF1CFEB4-FCCC-4587-BB4E-F8150FC33ABE}" dt="2022-11-08T06:00:57.862" v="9"/>
          <ac:spMkLst>
            <pc:docMk/>
            <pc:sldMk cId="4145261392" sldId="267"/>
            <ac:spMk id="6" creationId="{32AF3E34-15C8-6FBC-6A2C-017F3F9CF4AD}"/>
          </ac:spMkLst>
        </pc:spChg>
        <pc:picChg chg="add mod ord">
          <ac:chgData name="Pagarigan, Jeremiah" userId="S::pagariganjc@students.national-u.edu.ph::c981432c-d244-4d56-afca-81bba0163a2b" providerId="AD" clId="Web-{AF1CFEB4-FCCC-4587-BB4E-F8150FC33ABE}" dt="2022-11-08T06:01:04.066" v="12" actId="14100"/>
          <ac:picMkLst>
            <pc:docMk/>
            <pc:sldMk cId="4145261392" sldId="267"/>
            <ac:picMk id="4" creationId="{B4E36635-80C5-4165-0958-1DF2406C1FFE}"/>
          </ac:picMkLst>
        </pc:picChg>
      </pc:sldChg>
      <pc:sldChg chg="addSp delSp modSp add replId">
        <pc:chgData name="Pagarigan, Jeremiah" userId="S::pagariganjc@students.national-u.edu.ph::c981432c-d244-4d56-afca-81bba0163a2b" providerId="AD" clId="Web-{AF1CFEB4-FCCC-4587-BB4E-F8150FC33ABE}" dt="2022-11-08T06:01:19.723" v="15"/>
        <pc:sldMkLst>
          <pc:docMk/>
          <pc:sldMk cId="435229124" sldId="278"/>
        </pc:sldMkLst>
        <pc:spChg chg="add mod">
          <ac:chgData name="Pagarigan, Jeremiah" userId="S::pagariganjc@students.national-u.edu.ph::c981432c-d244-4d56-afca-81bba0163a2b" providerId="AD" clId="Web-{AF1CFEB4-FCCC-4587-BB4E-F8150FC33ABE}" dt="2022-11-08T06:01:19.723" v="15"/>
          <ac:spMkLst>
            <pc:docMk/>
            <pc:sldMk cId="435229124" sldId="278"/>
            <ac:spMk id="5" creationId="{69C8E546-4AF7-BD10-0DAD-A1C31FC4B516}"/>
          </ac:spMkLst>
        </pc:spChg>
        <pc:picChg chg="del">
          <ac:chgData name="Pagarigan, Jeremiah" userId="S::pagariganjc@students.national-u.edu.ph::c981432c-d244-4d56-afca-81bba0163a2b" providerId="AD" clId="Web-{AF1CFEB4-FCCC-4587-BB4E-F8150FC33ABE}" dt="2022-11-08T06:01:19.723" v="15"/>
          <ac:picMkLst>
            <pc:docMk/>
            <pc:sldMk cId="435229124" sldId="278"/>
            <ac:picMk id="4" creationId="{B4E36635-80C5-4165-0958-1DF2406C1FFE}"/>
          </ac:picMkLst>
        </pc:picChg>
      </pc:sldChg>
      <pc:sldChg chg="add replId">
        <pc:chgData name="Pagarigan, Jeremiah" userId="S::pagariganjc@students.national-u.edu.ph::c981432c-d244-4d56-afca-81bba0163a2b" providerId="AD" clId="Web-{AF1CFEB4-FCCC-4587-BB4E-F8150FC33ABE}" dt="2022-11-08T06:01:14.629" v="14"/>
        <pc:sldMkLst>
          <pc:docMk/>
          <pc:sldMk cId="967374553" sldId="279"/>
        </pc:sldMkLst>
      </pc:sldChg>
    </pc:docChg>
  </pc:docChgLst>
  <pc:docChgLst>
    <pc:chgData name="Pagarigan, Jeremiah" userId="S::pagariganjc@students.national-u.edu.ph::c981432c-d244-4d56-afca-81bba0163a2b" providerId="AD" clId="Web-{B4AD4A96-13D6-4449-AB0B-D739884BF2EB}"/>
    <pc:docChg chg="modSld">
      <pc:chgData name="Pagarigan, Jeremiah" userId="S::pagariganjc@students.national-u.edu.ph::c981432c-d244-4d56-afca-81bba0163a2b" providerId="AD" clId="Web-{B4AD4A96-13D6-4449-AB0B-D739884BF2EB}" dt="2022-11-08T05:58:45.335" v="1"/>
      <pc:docMkLst>
        <pc:docMk/>
      </pc:docMkLst>
      <pc:sldChg chg="delSp">
        <pc:chgData name="Pagarigan, Jeremiah" userId="S::pagariganjc@students.national-u.edu.ph::c981432c-d244-4d56-afca-81bba0163a2b" providerId="AD" clId="Web-{B4AD4A96-13D6-4449-AB0B-D739884BF2EB}" dt="2022-11-08T05:58:42.490" v="0"/>
        <pc:sldMkLst>
          <pc:docMk/>
          <pc:sldMk cId="4145261392" sldId="267"/>
        </pc:sldMkLst>
        <pc:picChg chg="del">
          <ac:chgData name="Pagarigan, Jeremiah" userId="S::pagariganjc@students.national-u.edu.ph::c981432c-d244-4d56-afca-81bba0163a2b" providerId="AD" clId="Web-{B4AD4A96-13D6-4449-AB0B-D739884BF2EB}" dt="2022-11-08T05:58:42.490" v="0"/>
          <ac:picMkLst>
            <pc:docMk/>
            <pc:sldMk cId="4145261392" sldId="267"/>
            <ac:picMk id="5" creationId="{FF1E30D0-1ECE-B856-995A-67091F93FBE4}"/>
          </ac:picMkLst>
        </pc:picChg>
      </pc:sldChg>
      <pc:sldChg chg="delSp">
        <pc:chgData name="Pagarigan, Jeremiah" userId="S::pagariganjc@students.national-u.edu.ph::c981432c-d244-4d56-afca-81bba0163a2b" providerId="AD" clId="Web-{B4AD4A96-13D6-4449-AB0B-D739884BF2EB}" dt="2022-11-08T05:58:45.335" v="1"/>
        <pc:sldMkLst>
          <pc:docMk/>
          <pc:sldMk cId="1494136490" sldId="277"/>
        </pc:sldMkLst>
        <pc:picChg chg="del">
          <ac:chgData name="Pagarigan, Jeremiah" userId="S::pagariganjc@students.national-u.edu.ph::c981432c-d244-4d56-afca-81bba0163a2b" providerId="AD" clId="Web-{B4AD4A96-13D6-4449-AB0B-D739884BF2EB}" dt="2022-11-08T05:58:45.335" v="1"/>
          <ac:picMkLst>
            <pc:docMk/>
            <pc:sldMk cId="1494136490" sldId="277"/>
            <ac:picMk id="7" creationId="{35B5B47E-E93D-7FE3-E354-1972F9EFC42D}"/>
          </ac:picMkLst>
        </pc:picChg>
      </pc:sldChg>
    </pc:docChg>
  </pc:docChgLst>
  <pc:docChgLst>
    <pc:chgData name="Pagarigan, Jeremiah" userId="S::pagariganjc@students.national-u.edu.ph::c981432c-d244-4d56-afca-81bba0163a2b" providerId="AD" clId="Web-{0540F878-7042-407F-93D4-9CAD8DEDDF5B}"/>
    <pc:docChg chg="modSld">
      <pc:chgData name="Pagarigan, Jeremiah" userId="S::pagariganjc@students.national-u.edu.ph::c981432c-d244-4d56-afca-81bba0163a2b" providerId="AD" clId="Web-{0540F878-7042-407F-93D4-9CAD8DEDDF5B}" dt="2022-11-08T06:33:10.521" v="104" actId="1076"/>
      <pc:docMkLst>
        <pc:docMk/>
      </pc:docMkLst>
      <pc:sldChg chg="addSp modSp">
        <pc:chgData name="Pagarigan, Jeremiah" userId="S::pagariganjc@students.national-u.edu.ph::c981432c-d244-4d56-afca-81bba0163a2b" providerId="AD" clId="Web-{0540F878-7042-407F-93D4-9CAD8DEDDF5B}" dt="2022-11-08T06:33:10.521" v="104" actId="1076"/>
        <pc:sldMkLst>
          <pc:docMk/>
          <pc:sldMk cId="242453831" sldId="256"/>
        </pc:sldMkLst>
        <pc:spChg chg="mod">
          <ac:chgData name="Pagarigan, Jeremiah" userId="S::pagariganjc@students.national-u.edu.ph::c981432c-d244-4d56-afca-81bba0163a2b" providerId="AD" clId="Web-{0540F878-7042-407F-93D4-9CAD8DEDDF5B}" dt="2022-11-08T06:31:12.674" v="2" actId="1076"/>
          <ac:spMkLst>
            <pc:docMk/>
            <pc:sldMk cId="242453831" sldId="256"/>
            <ac:spMk id="2" creationId="{00000000-0000-0000-0000-000000000000}"/>
          </ac:spMkLst>
        </pc:spChg>
        <pc:spChg chg="mod">
          <ac:chgData name="Pagarigan, Jeremiah" userId="S::pagariganjc@students.national-u.edu.ph::c981432c-d244-4d56-afca-81bba0163a2b" providerId="AD" clId="Web-{0540F878-7042-407F-93D4-9CAD8DEDDF5B}" dt="2022-11-08T06:31:45.738" v="18" actId="20577"/>
          <ac:spMkLst>
            <pc:docMk/>
            <pc:sldMk cId="242453831" sldId="256"/>
            <ac:spMk id="3" creationId="{00000000-0000-0000-0000-000000000000}"/>
          </ac:spMkLst>
        </pc:spChg>
        <pc:spChg chg="add mod">
          <ac:chgData name="Pagarigan, Jeremiah" userId="S::pagariganjc@students.national-u.edu.ph::c981432c-d244-4d56-afca-81bba0163a2b" providerId="AD" clId="Web-{0540F878-7042-407F-93D4-9CAD8DEDDF5B}" dt="2022-11-08T06:33:10.521" v="104" actId="1076"/>
          <ac:spMkLst>
            <pc:docMk/>
            <pc:sldMk cId="242453831" sldId="256"/>
            <ac:spMk id="4" creationId="{B3D8EE05-E4DA-1099-6E08-EF6866AB7CD7}"/>
          </ac:spMkLst>
        </pc:spChg>
      </pc:sldChg>
    </pc:docChg>
  </pc:docChgLst>
  <pc:docChgLst>
    <pc:chgData name="Pagarigan, Jeremiah" userId="S::pagariganjc@students.national-u.edu.ph::c981432c-d244-4d56-afca-81bba0163a2b" providerId="AD" clId="Web-{80B5D10E-30BD-4CF6-8E7F-32B252108648}"/>
    <pc:docChg chg="modSld">
      <pc:chgData name="Pagarigan, Jeremiah" userId="S::pagariganjc@students.national-u.edu.ph::c981432c-d244-4d56-afca-81bba0163a2b" providerId="AD" clId="Web-{80B5D10E-30BD-4CF6-8E7F-32B252108648}" dt="2022-11-08T06:03:02.017" v="8"/>
      <pc:docMkLst>
        <pc:docMk/>
      </pc:docMkLst>
      <pc:sldChg chg="addSp delSp modSp">
        <pc:chgData name="Pagarigan, Jeremiah" userId="S::pagariganjc@students.national-u.edu.ph::c981432c-d244-4d56-afca-81bba0163a2b" providerId="AD" clId="Web-{80B5D10E-30BD-4CF6-8E7F-32B252108648}" dt="2022-11-08T06:02:11.312" v="7" actId="1076"/>
        <pc:sldMkLst>
          <pc:docMk/>
          <pc:sldMk cId="435229124" sldId="278"/>
        </pc:sldMkLst>
        <pc:spChg chg="del">
          <ac:chgData name="Pagarigan, Jeremiah" userId="S::pagariganjc@students.national-u.edu.ph::c981432c-d244-4d56-afca-81bba0163a2b" providerId="AD" clId="Web-{80B5D10E-30BD-4CF6-8E7F-32B252108648}" dt="2022-11-08T06:02:01.999" v="0"/>
          <ac:spMkLst>
            <pc:docMk/>
            <pc:sldMk cId="435229124" sldId="278"/>
            <ac:spMk id="5" creationId="{69C8E546-4AF7-BD10-0DAD-A1C31FC4B516}"/>
          </ac:spMkLst>
        </pc:spChg>
        <pc:picChg chg="add mod ord">
          <ac:chgData name="Pagarigan, Jeremiah" userId="S::pagariganjc@students.national-u.edu.ph::c981432c-d244-4d56-afca-81bba0163a2b" providerId="AD" clId="Web-{80B5D10E-30BD-4CF6-8E7F-32B252108648}" dt="2022-11-08T06:02:11.312" v="7" actId="1076"/>
          <ac:picMkLst>
            <pc:docMk/>
            <pc:sldMk cId="435229124" sldId="278"/>
            <ac:picMk id="3" creationId="{7CC868D7-20C2-AD6A-E62F-118AFF9E448E}"/>
          </ac:picMkLst>
        </pc:picChg>
      </pc:sldChg>
      <pc:sldChg chg="addSp delSp modSp">
        <pc:chgData name="Pagarigan, Jeremiah" userId="S::pagariganjc@students.national-u.edu.ph::c981432c-d244-4d56-afca-81bba0163a2b" providerId="AD" clId="Web-{80B5D10E-30BD-4CF6-8E7F-32B252108648}" dt="2022-11-08T06:03:02.017" v="8"/>
        <pc:sldMkLst>
          <pc:docMk/>
          <pc:sldMk cId="967374553" sldId="279"/>
        </pc:sldMkLst>
        <pc:spChg chg="add mod">
          <ac:chgData name="Pagarigan, Jeremiah" userId="S::pagariganjc@students.national-u.edu.ph::c981432c-d244-4d56-afca-81bba0163a2b" providerId="AD" clId="Web-{80B5D10E-30BD-4CF6-8E7F-32B252108648}" dt="2022-11-08T06:03:02.017" v="8"/>
          <ac:spMkLst>
            <pc:docMk/>
            <pc:sldMk cId="967374553" sldId="279"/>
            <ac:spMk id="5" creationId="{D82E294E-9863-F041-19E2-9B511C542F09}"/>
          </ac:spMkLst>
        </pc:spChg>
        <pc:picChg chg="del">
          <ac:chgData name="Pagarigan, Jeremiah" userId="S::pagariganjc@students.national-u.edu.ph::c981432c-d244-4d56-afca-81bba0163a2b" providerId="AD" clId="Web-{80B5D10E-30BD-4CF6-8E7F-32B252108648}" dt="2022-11-08T06:03:02.017" v="8"/>
          <ac:picMkLst>
            <pc:docMk/>
            <pc:sldMk cId="967374553" sldId="279"/>
            <ac:picMk id="4" creationId="{B4E36635-80C5-4165-0958-1DF2406C1FF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11/7/2022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11/7/2022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913" y="2806329"/>
            <a:ext cx="10058400" cy="1092811"/>
          </a:xfrm>
        </p:spPr>
        <p:txBody>
          <a:bodyPr/>
          <a:lstStyle/>
          <a:p>
            <a:r>
              <a:rPr lang="en-US"/>
              <a:t>Queue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7404" y="4047226"/>
            <a:ext cx="10058400" cy="685800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/>
              <a:t>Presented by Group 6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D8EE05-E4DA-1099-6E08-EF6866AB7CD7}"/>
              </a:ext>
            </a:extLst>
          </p:cNvPr>
          <p:cNvSpPr txBox="1"/>
          <p:nvPr/>
        </p:nvSpPr>
        <p:spPr>
          <a:xfrm>
            <a:off x="1248995" y="4285065"/>
            <a:ext cx="244812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Jeremiah Pagarigan</a:t>
            </a:r>
            <a:br>
              <a:rPr lang="en-US"/>
            </a:br>
            <a:r>
              <a:rPr lang="en-US"/>
              <a:t>Jethro Vargas</a:t>
            </a:r>
          </a:p>
          <a:p>
            <a:r>
              <a:rPr lang="en-US"/>
              <a:t>Kean </a:t>
            </a:r>
            <a:r>
              <a:rPr lang="en-US" err="1"/>
              <a:t>Dapitillo</a:t>
            </a:r>
            <a:endParaRPr lang="en-US"/>
          </a:p>
          <a:p>
            <a:r>
              <a:rPr lang="en-US"/>
              <a:t>Kean Lalo</a:t>
            </a:r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Queue?</a:t>
            </a:r>
            <a:endParaRPr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/>
              <a:t>A queue is defined as a linear data structure that is open at both ends and the operations are performed in First In First Out (FIFO) order.</a:t>
            </a:r>
            <a:endParaRPr sz="3600"/>
          </a:p>
        </p:txBody>
      </p:sp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aiting At Bus Stand In Queue For Ticket">
            <a:extLst>
              <a:ext uri="{FF2B5EF4-FFF2-40B4-BE49-F238E27FC236}">
                <a16:creationId xmlns:a16="http://schemas.microsoft.com/office/drawing/2014/main" id="{7A07296E-157D-3195-9C61-8E8EC809F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75" y="828675"/>
            <a:ext cx="9239250" cy="520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042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First in First out (FIFO)</a:t>
            </a:r>
            <a:endParaRPr/>
          </a:p>
        </p:txBody>
      </p:sp>
      <p:pic>
        <p:nvPicPr>
          <p:cNvPr id="2050" name="Picture 2" descr="Me First GIF - Find &amp; Share on GIPHY">
            <a:extLst>
              <a:ext uri="{FF2B5EF4-FFF2-40B4-BE49-F238E27FC236}">
                <a16:creationId xmlns:a16="http://schemas.microsoft.com/office/drawing/2014/main" id="{7876AF17-B67C-C367-0F6A-C266C7D8B88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926522"/>
            <a:ext cx="5334000" cy="4071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</a:t>
            </a:r>
            <a:endParaRPr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B4E36635-80C5-4165-0958-1DF2406C1FF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8264" y="1708048"/>
            <a:ext cx="10439399" cy="4476772"/>
          </a:xfrm>
        </p:spPr>
      </p:pic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</a:t>
            </a:r>
            <a:endParaRPr/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7CC868D7-20C2-AD6A-E62F-118AFF9E44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8264" y="1815717"/>
            <a:ext cx="7348267" cy="4649625"/>
          </a:xfrm>
        </p:spPr>
      </p:pic>
    </p:spTree>
    <p:extLst>
      <p:ext uri="{BB962C8B-B14F-4D97-AF65-F5344CB8AC3E}">
        <p14:creationId xmlns:p14="http://schemas.microsoft.com/office/powerpoint/2010/main" val="435229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</a:t>
            </a:r>
            <a:endParaRPr/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47748217-10FC-0512-5676-9658D9F3264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24000" y="1829935"/>
            <a:ext cx="8383436" cy="4693078"/>
          </a:xfrm>
        </p:spPr>
      </p:pic>
    </p:spTree>
    <p:extLst>
      <p:ext uri="{BB962C8B-B14F-4D97-AF65-F5344CB8AC3E}">
        <p14:creationId xmlns:p14="http://schemas.microsoft.com/office/powerpoint/2010/main" val="967374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B65E-8B22-9798-1F56-8192A06C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Output</a:t>
            </a:r>
          </a:p>
        </p:txBody>
      </p:sp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4E50FDA4-B518-1767-33E6-51C96EC12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249" y="1951157"/>
            <a:ext cx="9644332" cy="370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36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B65E-8B22-9798-1F56-8192A06C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Output</a:t>
            </a:r>
          </a:p>
        </p:txBody>
      </p:sp>
      <p:pic>
        <p:nvPicPr>
          <p:cNvPr id="3" name="Picture 4" descr="Text&#10;&#10;Description automatically generated">
            <a:extLst>
              <a:ext uri="{FF2B5EF4-FFF2-40B4-BE49-F238E27FC236}">
                <a16:creationId xmlns:a16="http://schemas.microsoft.com/office/drawing/2014/main" id="{FA94D465-F704-2A1A-266A-CC53EF65E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249" y="1796732"/>
            <a:ext cx="7502104" cy="388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928296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Tech Computer 16x9</vt:lpstr>
      <vt:lpstr>Queue</vt:lpstr>
      <vt:lpstr>What is a Queue?</vt:lpstr>
      <vt:lpstr>PowerPoint Presentation</vt:lpstr>
      <vt:lpstr>First in First out (FIFO)</vt:lpstr>
      <vt:lpstr>Implementation</vt:lpstr>
      <vt:lpstr>Implementation</vt:lpstr>
      <vt:lpstr>Implementation</vt:lpstr>
      <vt:lpstr>Output</vt:lpstr>
      <vt:lpstr>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Queue</dc:title>
  <dc:creator>Dapitillo, Kean John</dc:creator>
  <cp:revision>1</cp:revision>
  <dcterms:created xsi:type="dcterms:W3CDTF">2022-11-07T11:07:59Z</dcterms:created>
  <dcterms:modified xsi:type="dcterms:W3CDTF">2022-11-08T06:57:52Z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